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97" r:id="rId5"/>
    <p:sldId id="283" r:id="rId6"/>
    <p:sldId id="298" r:id="rId7"/>
    <p:sldId id="299" r:id="rId8"/>
    <p:sldId id="293" r:id="rId9"/>
    <p:sldId id="300" r:id="rId10"/>
    <p:sldId id="301" r:id="rId11"/>
    <p:sldId id="302" r:id="rId12"/>
    <p:sldId id="303" r:id="rId13"/>
    <p:sldId id="304" r:id="rId14"/>
    <p:sldId id="28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33" autoAdjust="0"/>
    <p:restoredTop sz="94631" autoAdjust="0"/>
  </p:normalViewPr>
  <p:slideViewPr>
    <p:cSldViewPr snapToGrid="0">
      <p:cViewPr varScale="1">
        <p:scale>
          <a:sx n="86" d="100"/>
          <a:sy n="86" d="100"/>
        </p:scale>
        <p:origin x="307" y="6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pPr/>
              <a:t>12/18/2020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e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pPr/>
              <a:t>12/18/2020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pPr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pPr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46845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pPr/>
              <a:t>11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1563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Daniel Davidraj\Downloads\Railway_Management_System.jpg"/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/>
          <a:srcRect l="12151" r="12151"/>
          <a:stretch>
            <a:fillRect/>
          </a:stretch>
        </p:blipFill>
        <p:spPr bwMode="auto">
          <a:prstGeom prst="rect">
            <a:avLst/>
          </a:prstGeom>
          <a:noFill/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630305" y="2661313"/>
            <a:ext cx="6059604" cy="1994677"/>
          </a:xfrm>
        </p:spPr>
        <p:txBody>
          <a:bodyPr/>
          <a:lstStyle/>
          <a:p>
            <a:r>
              <a:rPr 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Railway Management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</a:t>
            </a:fld>
            <a:endParaRPr lang="en-US" noProof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" r="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6990" y="4346296"/>
            <a:ext cx="9225500" cy="1674470"/>
          </a:xfrm>
        </p:spPr>
        <p:txBody>
          <a:bodyPr/>
          <a:lstStyle/>
          <a:p>
            <a:r>
              <a:rPr lang="en-US" dirty="0"/>
              <a:t>6)Train tracker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0"/>
            <a:ext cx="5892800" cy="6858000"/>
          </a:xfrm>
        </p:spPr>
      </p:pic>
      <p:sp>
        <p:nvSpPr>
          <p:cNvPr id="10" name="TextBox 9"/>
          <p:cNvSpPr txBox="1"/>
          <p:nvPr/>
        </p:nvSpPr>
        <p:spPr>
          <a:xfrm>
            <a:off x="586854" y="2702257"/>
            <a:ext cx="54318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Aharoni" pitchFamily="2" charset="-79"/>
                <a:cs typeface="Aharoni" pitchFamily="2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434" y="393120"/>
            <a:ext cx="9261509" cy="644109"/>
          </a:xfrm>
        </p:spPr>
        <p:txBody>
          <a:bodyPr/>
          <a:lstStyle/>
          <a:p>
            <a:r>
              <a:rPr lang="en-US" dirty="0"/>
              <a:t>Features of the 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3899" y="1173707"/>
            <a:ext cx="9512489" cy="5363571"/>
          </a:xfrm>
        </p:spPr>
        <p:txBody>
          <a:bodyPr/>
          <a:lstStyle/>
          <a:p>
            <a:pPr marL="0" indent="0">
              <a:buFont typeface="Wingdings" pitchFamily="2" charset="2"/>
              <a:buChar char="Ø"/>
            </a:pPr>
            <a:r>
              <a:rPr lang="en-US" sz="2000" dirty="0"/>
              <a:t>The routes of different trains can be stored like a Railway </a:t>
            </a:r>
            <a:r>
              <a:rPr lang="en-US" sz="2000" dirty="0" err="1"/>
              <a:t>Database.For</a:t>
            </a:r>
            <a:r>
              <a:rPr lang="en-US" sz="2000" dirty="0"/>
              <a:t> example,</a:t>
            </a:r>
          </a:p>
          <a:p>
            <a:pPr marL="0" indent="0">
              <a:buNone/>
            </a:pPr>
            <a:r>
              <a:rPr lang="en-US" sz="2000" dirty="0"/>
              <a:t>    Train 1 will reach Station 1 at 9:00.</a:t>
            </a:r>
          </a:p>
          <a:p>
            <a:pPr marL="0" indent="0">
              <a:buFont typeface="Wingdings" pitchFamily="2" charset="2"/>
              <a:buChar char="Ø"/>
            </a:pPr>
            <a:endParaRPr lang="en-US" sz="2000" dirty="0"/>
          </a:p>
          <a:p>
            <a:pPr marL="0" indent="0">
              <a:buFont typeface="Wingdings" pitchFamily="2" charset="2"/>
              <a:buChar char="Ø"/>
            </a:pPr>
            <a:r>
              <a:rPr lang="en-US" sz="2000" dirty="0"/>
              <a:t>An existing train route can be edited as well.</a:t>
            </a:r>
          </a:p>
          <a:p>
            <a:pPr marL="0" indent="0">
              <a:buFont typeface="Wingdings" pitchFamily="2" charset="2"/>
              <a:buChar char="Ø"/>
            </a:pPr>
            <a:endParaRPr lang="en-US" sz="2000" dirty="0"/>
          </a:p>
          <a:p>
            <a:pPr marL="0" indent="0">
              <a:buFont typeface="Wingdings" pitchFamily="2" charset="2"/>
              <a:buChar char="Ø"/>
            </a:pPr>
            <a:r>
              <a:rPr lang="en-US" sz="2000" dirty="0"/>
              <a:t>The route of a desired train can be viewed.</a:t>
            </a:r>
          </a:p>
          <a:p>
            <a:pPr marL="0" indent="0">
              <a:buFont typeface="Wingdings" pitchFamily="2" charset="2"/>
              <a:buChar char="Ø"/>
            </a:pPr>
            <a:endParaRPr lang="en-US" sz="2000" dirty="0"/>
          </a:p>
          <a:p>
            <a:pPr marL="0" indent="0">
              <a:buFont typeface="Wingdings" pitchFamily="2" charset="2"/>
              <a:buChar char="Ø"/>
            </a:pPr>
            <a:r>
              <a:rPr lang="en-US" sz="2000" dirty="0"/>
              <a:t>The details of a desired station can be </a:t>
            </a:r>
            <a:r>
              <a:rPr lang="en-US" sz="2000" dirty="0" err="1"/>
              <a:t>acquired.For</a:t>
            </a:r>
            <a:r>
              <a:rPr lang="en-US" sz="2000" dirty="0"/>
              <a:t> </a:t>
            </a:r>
            <a:r>
              <a:rPr lang="en-US" sz="2000" dirty="0" err="1"/>
              <a:t>example,the</a:t>
            </a:r>
            <a:r>
              <a:rPr lang="en-US" sz="2000" dirty="0"/>
              <a:t> list of trains that arrive at the station with their respective timings.</a:t>
            </a:r>
          </a:p>
          <a:p>
            <a:pPr marL="0" indent="0">
              <a:buFont typeface="Wingdings" pitchFamily="2" charset="2"/>
              <a:buChar char="Ø"/>
            </a:pPr>
            <a:endParaRPr lang="en-US" sz="2000" dirty="0"/>
          </a:p>
          <a:p>
            <a:pPr marL="0" indent="0">
              <a:buFont typeface="Wingdings" pitchFamily="2" charset="2"/>
              <a:buChar char="Ø"/>
            </a:pPr>
            <a:r>
              <a:rPr lang="en-US" sz="2000" dirty="0"/>
              <a:t>Transit Stations </a:t>
            </a:r>
            <a:r>
              <a:rPr lang="en-US" sz="2000" dirty="0" err="1"/>
              <a:t>Finder,that</a:t>
            </a:r>
            <a:r>
              <a:rPr lang="en-US" sz="2000" dirty="0"/>
              <a:t> is to find the trains available between two stations.</a:t>
            </a:r>
          </a:p>
          <a:p>
            <a:pPr marL="0" indent="0">
              <a:buFont typeface="Wingdings" pitchFamily="2" charset="2"/>
              <a:buChar char="Ø"/>
            </a:pPr>
            <a:endParaRPr lang="en-US" sz="2000" dirty="0"/>
          </a:p>
          <a:p>
            <a:pPr marL="0" indent="0">
              <a:buFont typeface="Wingdings" pitchFamily="2" charset="2"/>
              <a:buChar char="Ø"/>
            </a:pPr>
            <a:r>
              <a:rPr lang="en-US" sz="2000" dirty="0"/>
              <a:t>Train </a:t>
            </a:r>
            <a:r>
              <a:rPr lang="en-US" sz="2000" dirty="0" err="1"/>
              <a:t>Tracker,that</a:t>
            </a:r>
            <a:r>
              <a:rPr lang="en-US" sz="2000" dirty="0"/>
              <a:t> is to find the current location of trains.    </a:t>
            </a:r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86602" y="313898"/>
            <a:ext cx="9302453" cy="1064526"/>
          </a:xfrm>
        </p:spPr>
        <p:txBody>
          <a:bodyPr/>
          <a:lstStyle/>
          <a:p>
            <a:r>
              <a:rPr lang="en-US" sz="4800" dirty="0"/>
              <a:t>Data structure used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77671" y="1446663"/>
            <a:ext cx="9266829" cy="5022376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endParaRPr lang="en-US" sz="6600" dirty="0"/>
          </a:p>
          <a:p>
            <a:pPr>
              <a:buNone/>
            </a:pPr>
            <a:endParaRPr lang="en-US" sz="4800" dirty="0"/>
          </a:p>
          <a:p>
            <a:pPr>
              <a:buFont typeface="Wingdings" pitchFamily="2" charset="2"/>
              <a:buChar char="Ø"/>
            </a:pPr>
            <a:r>
              <a:rPr lang="en-US" sz="6600" dirty="0"/>
              <a:t>  </a:t>
            </a:r>
            <a:r>
              <a:rPr lang="en-US" sz="6600" dirty="0">
                <a:latin typeface="Aharoni" pitchFamily="2" charset="-79"/>
                <a:cs typeface="Aharoni" pitchFamily="2" charset="-79"/>
              </a:rPr>
              <a:t>LINKED LIST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3</a:t>
            </a:fld>
            <a:endParaRPr lang="en-US" noProof="0" dirty="0"/>
          </a:p>
        </p:txBody>
      </p:sp>
      <p:pic>
        <p:nvPicPr>
          <p:cNvPr id="7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l="15" r="15"/>
          <a:stretch>
            <a:fillRect/>
          </a:stretch>
        </p:blipFill>
        <p:spPr/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0252" y="382138"/>
            <a:ext cx="9329748" cy="670457"/>
          </a:xfrm>
        </p:spPr>
        <p:txBody>
          <a:bodyPr/>
          <a:lstStyle/>
          <a:p>
            <a:r>
              <a:rPr lang="en-US" sz="4800" dirty="0"/>
              <a:t>Main Screen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4</a:t>
            </a:fld>
            <a:endParaRPr lang="en-US" noProof="0" dirty="0"/>
          </a:p>
        </p:txBody>
      </p:sp>
      <p:pic>
        <p:nvPicPr>
          <p:cNvPr id="2050" name="Picture 2" descr="C:\Users\Daniel Davidraj\Pictures\Screenshots\Screenshot (3).pn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/>
          <a:srcRect l="1672" r="44661" b="83908"/>
          <a:stretch>
            <a:fillRect/>
          </a:stretch>
        </p:blipFill>
        <p:spPr bwMode="auto">
          <a:xfrm>
            <a:off x="300250" y="1461022"/>
            <a:ext cx="9430603" cy="3752424"/>
          </a:xfrm>
          <a:prstGeom prst="rect">
            <a:avLst/>
          </a:prstGeom>
          <a:noFill/>
        </p:spPr>
      </p:pic>
      <p:pic>
        <p:nvPicPr>
          <p:cNvPr id="8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rcRect l="15" r="15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>
          <a:xfrm>
            <a:off x="286989" y="4346296"/>
            <a:ext cx="9389273" cy="1674470"/>
          </a:xfrm>
        </p:spPr>
        <p:txBody>
          <a:bodyPr/>
          <a:lstStyle/>
          <a:p>
            <a:r>
              <a:rPr lang="en-US" dirty="0"/>
              <a:t>1)Enter train route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" r="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6990" y="4346296"/>
            <a:ext cx="9307386" cy="1674470"/>
          </a:xfrm>
        </p:spPr>
        <p:txBody>
          <a:bodyPr/>
          <a:lstStyle/>
          <a:p>
            <a:r>
              <a:rPr lang="en-US" dirty="0"/>
              <a:t>2)Remove Train Route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" r="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6990" y="4346296"/>
            <a:ext cx="9430216" cy="1674470"/>
          </a:xfrm>
        </p:spPr>
        <p:txBody>
          <a:bodyPr/>
          <a:lstStyle/>
          <a:p>
            <a:r>
              <a:rPr lang="en-US" dirty="0"/>
              <a:t>3)View train route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" r="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6989" y="4346296"/>
            <a:ext cx="9375625" cy="1674470"/>
          </a:xfrm>
        </p:spPr>
        <p:txBody>
          <a:bodyPr/>
          <a:lstStyle/>
          <a:p>
            <a:r>
              <a:rPr lang="en-US" sz="5400" dirty="0"/>
              <a:t>4)View details of station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8</a:t>
            </a:fld>
            <a:endParaRPr lang="en-US" noProof="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5" r="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86989" y="4346296"/>
            <a:ext cx="9157261" cy="1674470"/>
          </a:xfrm>
        </p:spPr>
        <p:txBody>
          <a:bodyPr/>
          <a:lstStyle/>
          <a:p>
            <a:r>
              <a:rPr lang="en-US" sz="5400" dirty="0"/>
              <a:t>5)Transit stations finder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f67328976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tf67328976</Template>
  <TotalTime>0</TotalTime>
  <Words>164</Words>
  <Application>Microsoft Office PowerPoint</Application>
  <PresentationFormat>Widescreen</PresentationFormat>
  <Paragraphs>41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Aharoni</vt:lpstr>
      <vt:lpstr>Arial</vt:lpstr>
      <vt:lpstr>Calibri</vt:lpstr>
      <vt:lpstr>Corbel</vt:lpstr>
      <vt:lpstr>Times New Roman</vt:lpstr>
      <vt:lpstr>Wingdings</vt:lpstr>
      <vt:lpstr>tf67328976</vt:lpstr>
      <vt:lpstr>Railway Management System</vt:lpstr>
      <vt:lpstr>Features of the system</vt:lpstr>
      <vt:lpstr>Data structure used</vt:lpstr>
      <vt:lpstr>Main Screen</vt:lpstr>
      <vt:lpstr>1)Enter train route</vt:lpstr>
      <vt:lpstr>2)Remove Train Route</vt:lpstr>
      <vt:lpstr>3)View train route</vt:lpstr>
      <vt:lpstr>4)View details of station</vt:lpstr>
      <vt:lpstr>5)Transit stations finder</vt:lpstr>
      <vt:lpstr>6)Train tracker </vt:lpstr>
      <vt:lpstr>Image SLide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2020-05-13T13:40:22Z</dcterms:created>
  <dcterms:modified xsi:type="dcterms:W3CDTF">2020-12-18T07:36:11Z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